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540978-A557-4DE4-8364-7F86678D0AEA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5EDF34-BE43-4489-8B26-EE315F96704A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dirty="0" smtClean="0"/>
            <a:t>Education reflect society </a:t>
          </a:r>
          <a:endParaRPr lang="en-US" sz="2000" dirty="0"/>
        </a:p>
      </dgm:t>
    </dgm:pt>
    <dgm:pt modelId="{CEBF2292-555B-49B3-9DB1-6702EED54DA2}" type="parTrans" cxnId="{185296D1-1F19-4AC6-8A18-8E446D83FDCE}">
      <dgm:prSet/>
      <dgm:spPr/>
      <dgm:t>
        <a:bodyPr/>
        <a:lstStyle/>
        <a:p>
          <a:endParaRPr lang="en-US"/>
        </a:p>
      </dgm:t>
    </dgm:pt>
    <dgm:pt modelId="{266DE815-E79A-4154-8440-66CB3276A430}" type="sibTrans" cxnId="{185296D1-1F19-4AC6-8A18-8E446D83FDCE}">
      <dgm:prSet/>
      <dgm:spPr/>
      <dgm:t>
        <a:bodyPr/>
        <a:lstStyle/>
        <a:p>
          <a:endParaRPr lang="en-US"/>
        </a:p>
      </dgm:t>
    </dgm:pt>
    <dgm:pt modelId="{77ABEE72-F7CC-4B6C-A145-24A171B605D6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dirty="0" smtClean="0"/>
            <a:t>How technology help the education </a:t>
          </a:r>
          <a:endParaRPr lang="en-US" sz="2000" dirty="0"/>
        </a:p>
      </dgm:t>
    </dgm:pt>
    <dgm:pt modelId="{32667160-4CD7-45FF-BD15-8A25A2FBAB7B}" type="parTrans" cxnId="{03A58556-5FB8-4BDB-9C19-0F29CA462EE2}">
      <dgm:prSet/>
      <dgm:spPr/>
      <dgm:t>
        <a:bodyPr/>
        <a:lstStyle/>
        <a:p>
          <a:endParaRPr lang="en-US"/>
        </a:p>
      </dgm:t>
    </dgm:pt>
    <dgm:pt modelId="{8C41ACE5-9664-4F2A-A2D7-DE00BEB0E801}" type="sibTrans" cxnId="{03A58556-5FB8-4BDB-9C19-0F29CA462EE2}">
      <dgm:prSet/>
      <dgm:spPr/>
      <dgm:t>
        <a:bodyPr/>
        <a:lstStyle/>
        <a:p>
          <a:endParaRPr lang="en-US"/>
        </a:p>
      </dgm:t>
    </dgm:pt>
    <dgm:pt modelId="{6DDA8771-7768-4C7E-B95F-B1EC47CF78B4}">
      <dgm:prSet phldrT="[Text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dirty="0" smtClean="0"/>
            <a:t>The big change in school </a:t>
          </a:r>
          <a:endParaRPr lang="en-US" sz="2000" dirty="0"/>
        </a:p>
      </dgm:t>
    </dgm:pt>
    <dgm:pt modelId="{439F8921-7D7D-411F-826C-0DD4033A8C87}" type="parTrans" cxnId="{6F929B36-FC41-4BE0-817D-874E65BCB1B7}">
      <dgm:prSet/>
      <dgm:spPr/>
      <dgm:t>
        <a:bodyPr/>
        <a:lstStyle/>
        <a:p>
          <a:endParaRPr lang="en-US"/>
        </a:p>
      </dgm:t>
    </dgm:pt>
    <dgm:pt modelId="{65C70AF9-C365-4322-983D-16BCEDCA670B}" type="sibTrans" cxnId="{6F929B36-FC41-4BE0-817D-874E65BCB1B7}">
      <dgm:prSet/>
      <dgm:spPr/>
      <dgm:t>
        <a:bodyPr/>
        <a:lstStyle/>
        <a:p>
          <a:endParaRPr lang="en-US"/>
        </a:p>
      </dgm:t>
    </dgm:pt>
    <dgm:pt modelId="{AD185E00-FC4B-41FB-95EF-211725FEF915}">
      <dgm:prSet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dirty="0" smtClean="0"/>
            <a:t>The skills which students need in future </a:t>
          </a:r>
          <a:endParaRPr lang="en-US" sz="2000" dirty="0"/>
        </a:p>
      </dgm:t>
    </dgm:pt>
    <dgm:pt modelId="{E1F6E126-76FC-4F52-98C0-B744A5EED097}" type="parTrans" cxnId="{80D7926C-0B49-4F24-8710-FFB9BBF0BCB1}">
      <dgm:prSet/>
      <dgm:spPr/>
      <dgm:t>
        <a:bodyPr/>
        <a:lstStyle/>
        <a:p>
          <a:endParaRPr lang="en-US"/>
        </a:p>
      </dgm:t>
    </dgm:pt>
    <dgm:pt modelId="{A525772A-4319-43B5-B597-4A39291A0BA2}" type="sibTrans" cxnId="{80D7926C-0B49-4F24-8710-FFB9BBF0BCB1}">
      <dgm:prSet/>
      <dgm:spPr/>
      <dgm:t>
        <a:bodyPr/>
        <a:lstStyle/>
        <a:p>
          <a:endParaRPr lang="en-US"/>
        </a:p>
      </dgm:t>
    </dgm:pt>
    <dgm:pt modelId="{BEBAA044-74A1-453E-A5C0-8A795C4A5E09}">
      <dgm:prSet custT="1"/>
      <dgm:spPr>
        <a:solidFill>
          <a:schemeClr val="bg1"/>
        </a:solidFill>
        <a:ln>
          <a:solidFill>
            <a:srgbClr val="00B0F0"/>
          </a:solidFill>
        </a:ln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How the student s be self-educated </a:t>
          </a:r>
          <a:endParaRPr lang="en-US" sz="2000" dirty="0">
            <a:solidFill>
              <a:schemeClr val="tx1"/>
            </a:solidFill>
          </a:endParaRPr>
        </a:p>
      </dgm:t>
    </dgm:pt>
    <dgm:pt modelId="{C5E32DBA-40FF-44D0-B2B2-2C30FA25D4C8}" type="parTrans" cxnId="{D8DFF443-D00B-490C-A657-AD8946C35A8C}">
      <dgm:prSet/>
      <dgm:spPr/>
      <dgm:t>
        <a:bodyPr/>
        <a:lstStyle/>
        <a:p>
          <a:endParaRPr lang="en-US"/>
        </a:p>
      </dgm:t>
    </dgm:pt>
    <dgm:pt modelId="{4E413299-76F9-4DAD-B4C1-65E9F37F8E1E}" type="sibTrans" cxnId="{D8DFF443-D00B-490C-A657-AD8946C35A8C}">
      <dgm:prSet/>
      <dgm:spPr/>
      <dgm:t>
        <a:bodyPr/>
        <a:lstStyle/>
        <a:p>
          <a:endParaRPr lang="en-US"/>
        </a:p>
      </dgm:t>
    </dgm:pt>
    <dgm:pt modelId="{EB5C8052-D11C-4528-B668-E18633E825B7}" type="pres">
      <dgm:prSet presAssocID="{7C540978-A557-4DE4-8364-7F86678D0AEA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A07EE8D6-E8A3-4E24-A556-25A927D81037}" type="pres">
      <dgm:prSet presAssocID="{7C540978-A557-4DE4-8364-7F86678D0AEA}" presName="cycle" presStyleCnt="0"/>
      <dgm:spPr/>
    </dgm:pt>
    <dgm:pt modelId="{CA281443-E908-4439-96FC-028A48CBFA72}" type="pres">
      <dgm:prSet presAssocID="{7C540978-A557-4DE4-8364-7F86678D0AEA}" presName="centerShape" presStyleCnt="0"/>
      <dgm:spPr/>
    </dgm:pt>
    <dgm:pt modelId="{80303020-EBB4-4DC5-AF26-1EAA3378EDB4}" type="pres">
      <dgm:prSet presAssocID="{7C540978-A557-4DE4-8364-7F86678D0AEA}" presName="connSite" presStyleLbl="node1" presStyleIdx="0" presStyleCnt="6"/>
      <dgm:spPr/>
    </dgm:pt>
    <dgm:pt modelId="{37663D18-1269-4C02-A13F-AE7238886893}" type="pres">
      <dgm:prSet presAssocID="{7C540978-A557-4DE4-8364-7F86678D0AEA}" presName="visible" presStyleLbl="node1" presStyleIdx="0" presStyleCnt="6" custLinFactNeighborX="-59397" custLinFactNeighborY="-1961"/>
      <dgm:spPr/>
    </dgm:pt>
    <dgm:pt modelId="{6F7F95A1-75C6-44A6-B034-1EF587AC5945}" type="pres">
      <dgm:prSet presAssocID="{CEBF2292-555B-49B3-9DB1-6702EED54DA2}" presName="Name25" presStyleLbl="parChTrans1D1" presStyleIdx="0" presStyleCnt="5"/>
      <dgm:spPr/>
    </dgm:pt>
    <dgm:pt modelId="{F87C11CA-230A-4DBD-876A-B6727F5E8C79}" type="pres">
      <dgm:prSet presAssocID="{165EDF34-BE43-4489-8B26-EE315F96704A}" presName="node" presStyleCnt="0"/>
      <dgm:spPr/>
    </dgm:pt>
    <dgm:pt modelId="{9218236B-154B-4F12-BB80-4336344E2FC1}" type="pres">
      <dgm:prSet presAssocID="{165EDF34-BE43-4489-8B26-EE315F96704A}" presName="parentNode" presStyleLbl="node1" presStyleIdx="1" presStyleCnt="6" custScaleX="217835" custScaleY="80295" custLinFactNeighborX="60340" custLinFactNeighborY="567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8C05FF-60CF-4EDE-B6ED-531572BAE4B8}" type="pres">
      <dgm:prSet presAssocID="{165EDF34-BE43-4489-8B26-EE315F96704A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C84809-7A97-4209-A22F-719CBD22E9D8}" type="pres">
      <dgm:prSet presAssocID="{32667160-4CD7-45FF-BD15-8A25A2FBAB7B}" presName="Name25" presStyleLbl="parChTrans1D1" presStyleIdx="1" presStyleCnt="5"/>
      <dgm:spPr/>
    </dgm:pt>
    <dgm:pt modelId="{5A19EB1E-FFF8-4208-844C-749323C87486}" type="pres">
      <dgm:prSet presAssocID="{77ABEE72-F7CC-4B6C-A145-24A171B605D6}" presName="node" presStyleCnt="0"/>
      <dgm:spPr/>
    </dgm:pt>
    <dgm:pt modelId="{B1052B6E-B043-400F-9DE5-1AA7FE88A110}" type="pres">
      <dgm:prSet presAssocID="{77ABEE72-F7CC-4B6C-A145-24A171B605D6}" presName="parentNode" presStyleLbl="node1" presStyleIdx="2" presStyleCnt="6" custScaleX="274525">
        <dgm:presLayoutVars>
          <dgm:chMax val="1"/>
          <dgm:bulletEnabled val="1"/>
        </dgm:presLayoutVars>
      </dgm:prSet>
      <dgm:spPr/>
    </dgm:pt>
    <dgm:pt modelId="{68D13C14-9F50-4C33-A1E0-7F2C7221D77E}" type="pres">
      <dgm:prSet presAssocID="{77ABEE72-F7CC-4B6C-A145-24A171B605D6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9BCC64-A859-492B-8216-856FDD90F610}" type="pres">
      <dgm:prSet presAssocID="{439F8921-7D7D-411F-826C-0DD4033A8C87}" presName="Name25" presStyleLbl="parChTrans1D1" presStyleIdx="2" presStyleCnt="5"/>
      <dgm:spPr/>
    </dgm:pt>
    <dgm:pt modelId="{6AB5D554-1511-4100-8962-189E5DE9712C}" type="pres">
      <dgm:prSet presAssocID="{6DDA8771-7768-4C7E-B95F-B1EC47CF78B4}" presName="node" presStyleCnt="0"/>
      <dgm:spPr/>
    </dgm:pt>
    <dgm:pt modelId="{F37735A3-EAD8-4BA1-85B6-9C9FF5025D43}" type="pres">
      <dgm:prSet presAssocID="{6DDA8771-7768-4C7E-B95F-B1EC47CF78B4}" presName="parentNode" presStyleLbl="node1" presStyleIdx="3" presStyleCnt="6" custScaleX="165138" custLinFactNeighborX="-5560" custLinFactNeighborY="-187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C4F67E-8DF1-49FD-9F24-39818BF50255}" type="pres">
      <dgm:prSet presAssocID="{6DDA8771-7768-4C7E-B95F-B1EC47CF78B4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15DDD-AA74-4B6D-897F-B968947AAE4B}" type="pres">
      <dgm:prSet presAssocID="{E1F6E126-76FC-4F52-98C0-B744A5EED097}" presName="Name25" presStyleLbl="parChTrans1D1" presStyleIdx="3" presStyleCnt="5"/>
      <dgm:spPr/>
    </dgm:pt>
    <dgm:pt modelId="{A14E0458-B398-43C1-9676-D4CAFBFDB530}" type="pres">
      <dgm:prSet presAssocID="{AD185E00-FC4B-41FB-95EF-211725FEF915}" presName="node" presStyleCnt="0"/>
      <dgm:spPr/>
    </dgm:pt>
    <dgm:pt modelId="{8533D05B-2156-4C46-879F-A6045330FD59}" type="pres">
      <dgm:prSet presAssocID="{AD185E00-FC4B-41FB-95EF-211725FEF915}" presName="parentNode" presStyleLbl="node1" presStyleIdx="4" presStyleCnt="6" custScaleX="21333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EC1153-0C40-4EA1-BD8B-51994F8B8971}" type="pres">
      <dgm:prSet presAssocID="{AD185E00-FC4B-41FB-95EF-211725FEF915}" presName="childNode" presStyleLbl="revTx" presStyleIdx="0" presStyleCnt="0">
        <dgm:presLayoutVars>
          <dgm:bulletEnabled val="1"/>
        </dgm:presLayoutVars>
      </dgm:prSet>
      <dgm:spPr/>
    </dgm:pt>
    <dgm:pt modelId="{315C85CB-F6A2-4383-BEF7-50B5A69E2918}" type="pres">
      <dgm:prSet presAssocID="{C5E32DBA-40FF-44D0-B2B2-2C30FA25D4C8}" presName="Name25" presStyleLbl="parChTrans1D1" presStyleIdx="4" presStyleCnt="5"/>
      <dgm:spPr/>
    </dgm:pt>
    <dgm:pt modelId="{00DD3065-9479-490B-A099-9B95202208E9}" type="pres">
      <dgm:prSet presAssocID="{BEBAA044-74A1-453E-A5C0-8A795C4A5E09}" presName="node" presStyleCnt="0"/>
      <dgm:spPr/>
    </dgm:pt>
    <dgm:pt modelId="{6A519E38-FBFF-4A8A-8C45-DFB61F9D7C3F}" type="pres">
      <dgm:prSet presAssocID="{BEBAA044-74A1-453E-A5C0-8A795C4A5E09}" presName="parentNode" presStyleLbl="node1" presStyleIdx="5" presStyleCnt="6" custScaleX="218492">
        <dgm:presLayoutVars>
          <dgm:chMax val="1"/>
          <dgm:bulletEnabled val="1"/>
        </dgm:presLayoutVars>
      </dgm:prSet>
      <dgm:spPr/>
    </dgm:pt>
    <dgm:pt modelId="{082F6091-3A0E-43DC-B79A-9B97852AD189}" type="pres">
      <dgm:prSet presAssocID="{BEBAA044-74A1-453E-A5C0-8A795C4A5E09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92593A88-44A5-4C89-84FD-1B360E307C80}" type="presOf" srcId="{77ABEE72-F7CC-4B6C-A145-24A171B605D6}" destId="{B1052B6E-B043-400F-9DE5-1AA7FE88A110}" srcOrd="0" destOrd="0" presId="urn:microsoft.com/office/officeart/2005/8/layout/radial2"/>
    <dgm:cxn modelId="{03A58556-5FB8-4BDB-9C19-0F29CA462EE2}" srcId="{7C540978-A557-4DE4-8364-7F86678D0AEA}" destId="{77ABEE72-F7CC-4B6C-A145-24A171B605D6}" srcOrd="1" destOrd="0" parTransId="{32667160-4CD7-45FF-BD15-8A25A2FBAB7B}" sibTransId="{8C41ACE5-9664-4F2A-A2D7-DE00BEB0E801}"/>
    <dgm:cxn modelId="{F67FC452-1C0E-45DB-93BC-DD9F06B6E51A}" type="presOf" srcId="{439F8921-7D7D-411F-826C-0DD4033A8C87}" destId="{229BCC64-A859-492B-8216-856FDD90F610}" srcOrd="0" destOrd="0" presId="urn:microsoft.com/office/officeart/2005/8/layout/radial2"/>
    <dgm:cxn modelId="{DF4747D9-A7BB-4803-AE2A-C7ED2318E3FD}" type="presOf" srcId="{165EDF34-BE43-4489-8B26-EE315F96704A}" destId="{9218236B-154B-4F12-BB80-4336344E2FC1}" srcOrd="0" destOrd="0" presId="urn:microsoft.com/office/officeart/2005/8/layout/radial2"/>
    <dgm:cxn modelId="{87A10BF9-CAC3-4152-914A-612C1FBE85BF}" type="presOf" srcId="{32667160-4CD7-45FF-BD15-8A25A2FBAB7B}" destId="{6CC84809-7A97-4209-A22F-719CBD22E9D8}" srcOrd="0" destOrd="0" presId="urn:microsoft.com/office/officeart/2005/8/layout/radial2"/>
    <dgm:cxn modelId="{85C517F1-C671-4232-9AF9-0A2C10AEB208}" type="presOf" srcId="{CEBF2292-555B-49B3-9DB1-6702EED54DA2}" destId="{6F7F95A1-75C6-44A6-B034-1EF587AC5945}" srcOrd="0" destOrd="0" presId="urn:microsoft.com/office/officeart/2005/8/layout/radial2"/>
    <dgm:cxn modelId="{6F929B36-FC41-4BE0-817D-874E65BCB1B7}" srcId="{7C540978-A557-4DE4-8364-7F86678D0AEA}" destId="{6DDA8771-7768-4C7E-B95F-B1EC47CF78B4}" srcOrd="2" destOrd="0" parTransId="{439F8921-7D7D-411F-826C-0DD4033A8C87}" sibTransId="{65C70AF9-C365-4322-983D-16BCEDCA670B}"/>
    <dgm:cxn modelId="{02E2AC97-E3A3-471E-96B6-F23907F483EC}" type="presOf" srcId="{BEBAA044-74A1-453E-A5C0-8A795C4A5E09}" destId="{6A519E38-FBFF-4A8A-8C45-DFB61F9D7C3F}" srcOrd="0" destOrd="0" presId="urn:microsoft.com/office/officeart/2005/8/layout/radial2"/>
    <dgm:cxn modelId="{80D7926C-0B49-4F24-8710-FFB9BBF0BCB1}" srcId="{7C540978-A557-4DE4-8364-7F86678D0AEA}" destId="{AD185E00-FC4B-41FB-95EF-211725FEF915}" srcOrd="3" destOrd="0" parTransId="{E1F6E126-76FC-4F52-98C0-B744A5EED097}" sibTransId="{A525772A-4319-43B5-B597-4A39291A0BA2}"/>
    <dgm:cxn modelId="{D8DFF443-D00B-490C-A657-AD8946C35A8C}" srcId="{7C540978-A557-4DE4-8364-7F86678D0AEA}" destId="{BEBAA044-74A1-453E-A5C0-8A795C4A5E09}" srcOrd="4" destOrd="0" parTransId="{C5E32DBA-40FF-44D0-B2B2-2C30FA25D4C8}" sibTransId="{4E413299-76F9-4DAD-B4C1-65E9F37F8E1E}"/>
    <dgm:cxn modelId="{320F8E54-7AFE-44A3-A955-F1CCEE8EF424}" type="presOf" srcId="{E1F6E126-76FC-4F52-98C0-B744A5EED097}" destId="{47B15DDD-AA74-4B6D-897F-B968947AAE4B}" srcOrd="0" destOrd="0" presId="urn:microsoft.com/office/officeart/2005/8/layout/radial2"/>
    <dgm:cxn modelId="{1743720B-6448-45E4-B088-C75F4D9BD647}" type="presOf" srcId="{6DDA8771-7768-4C7E-B95F-B1EC47CF78B4}" destId="{F37735A3-EAD8-4BA1-85B6-9C9FF5025D43}" srcOrd="0" destOrd="0" presId="urn:microsoft.com/office/officeart/2005/8/layout/radial2"/>
    <dgm:cxn modelId="{4D699BB9-D768-4AD5-B50F-6BB82ADE4BA4}" type="presOf" srcId="{AD185E00-FC4B-41FB-95EF-211725FEF915}" destId="{8533D05B-2156-4C46-879F-A6045330FD59}" srcOrd="0" destOrd="0" presId="urn:microsoft.com/office/officeart/2005/8/layout/radial2"/>
    <dgm:cxn modelId="{185296D1-1F19-4AC6-8A18-8E446D83FDCE}" srcId="{7C540978-A557-4DE4-8364-7F86678D0AEA}" destId="{165EDF34-BE43-4489-8B26-EE315F96704A}" srcOrd="0" destOrd="0" parTransId="{CEBF2292-555B-49B3-9DB1-6702EED54DA2}" sibTransId="{266DE815-E79A-4154-8440-66CB3276A430}"/>
    <dgm:cxn modelId="{1BA6A5CE-F7CA-44FC-B4F3-2014ABE779D6}" type="presOf" srcId="{7C540978-A557-4DE4-8364-7F86678D0AEA}" destId="{EB5C8052-D11C-4528-B668-E18633E825B7}" srcOrd="0" destOrd="0" presId="urn:microsoft.com/office/officeart/2005/8/layout/radial2"/>
    <dgm:cxn modelId="{0F3CD056-4FA1-44C0-A410-48532AEA9944}" type="presOf" srcId="{C5E32DBA-40FF-44D0-B2B2-2C30FA25D4C8}" destId="{315C85CB-F6A2-4383-BEF7-50B5A69E2918}" srcOrd="0" destOrd="0" presId="urn:microsoft.com/office/officeart/2005/8/layout/radial2"/>
    <dgm:cxn modelId="{32829BE9-F789-4ECC-8D46-BC2BF50C6F59}" type="presParOf" srcId="{EB5C8052-D11C-4528-B668-E18633E825B7}" destId="{A07EE8D6-E8A3-4E24-A556-25A927D81037}" srcOrd="0" destOrd="0" presId="urn:microsoft.com/office/officeart/2005/8/layout/radial2"/>
    <dgm:cxn modelId="{502F25C6-61CA-4B98-8B9E-8F68CD6F2CE5}" type="presParOf" srcId="{A07EE8D6-E8A3-4E24-A556-25A927D81037}" destId="{CA281443-E908-4439-96FC-028A48CBFA72}" srcOrd="0" destOrd="0" presId="urn:microsoft.com/office/officeart/2005/8/layout/radial2"/>
    <dgm:cxn modelId="{5CAB4942-D4A1-462B-B575-F2C04A4865D3}" type="presParOf" srcId="{CA281443-E908-4439-96FC-028A48CBFA72}" destId="{80303020-EBB4-4DC5-AF26-1EAA3378EDB4}" srcOrd="0" destOrd="0" presId="urn:microsoft.com/office/officeart/2005/8/layout/radial2"/>
    <dgm:cxn modelId="{A996FC54-8686-4434-9537-CE84709CBC6E}" type="presParOf" srcId="{CA281443-E908-4439-96FC-028A48CBFA72}" destId="{37663D18-1269-4C02-A13F-AE7238886893}" srcOrd="1" destOrd="0" presId="urn:microsoft.com/office/officeart/2005/8/layout/radial2"/>
    <dgm:cxn modelId="{85706B6B-6E3C-4686-9FF3-806FDC64836B}" type="presParOf" srcId="{A07EE8D6-E8A3-4E24-A556-25A927D81037}" destId="{6F7F95A1-75C6-44A6-B034-1EF587AC5945}" srcOrd="1" destOrd="0" presId="urn:microsoft.com/office/officeart/2005/8/layout/radial2"/>
    <dgm:cxn modelId="{D72B1072-E3DE-479A-ADDD-5005DB89395A}" type="presParOf" srcId="{A07EE8D6-E8A3-4E24-A556-25A927D81037}" destId="{F87C11CA-230A-4DBD-876A-B6727F5E8C79}" srcOrd="2" destOrd="0" presId="urn:microsoft.com/office/officeart/2005/8/layout/radial2"/>
    <dgm:cxn modelId="{5763380D-B20F-4ADF-9EAB-4BF49D958831}" type="presParOf" srcId="{F87C11CA-230A-4DBD-876A-B6727F5E8C79}" destId="{9218236B-154B-4F12-BB80-4336344E2FC1}" srcOrd="0" destOrd="0" presId="urn:microsoft.com/office/officeart/2005/8/layout/radial2"/>
    <dgm:cxn modelId="{5E0CFBE8-E7C9-49F6-896E-3FA7795FAD7D}" type="presParOf" srcId="{F87C11CA-230A-4DBD-876A-B6727F5E8C79}" destId="{6B8C05FF-60CF-4EDE-B6ED-531572BAE4B8}" srcOrd="1" destOrd="0" presId="urn:microsoft.com/office/officeart/2005/8/layout/radial2"/>
    <dgm:cxn modelId="{1056DCF9-3D71-4F48-9B91-E22474B8987C}" type="presParOf" srcId="{A07EE8D6-E8A3-4E24-A556-25A927D81037}" destId="{6CC84809-7A97-4209-A22F-719CBD22E9D8}" srcOrd="3" destOrd="0" presId="urn:microsoft.com/office/officeart/2005/8/layout/radial2"/>
    <dgm:cxn modelId="{520B2CE5-BACE-4E77-9053-9F1E8DEFB7F5}" type="presParOf" srcId="{A07EE8D6-E8A3-4E24-A556-25A927D81037}" destId="{5A19EB1E-FFF8-4208-844C-749323C87486}" srcOrd="4" destOrd="0" presId="urn:microsoft.com/office/officeart/2005/8/layout/radial2"/>
    <dgm:cxn modelId="{BDD59712-892F-4354-9031-43C02FDBC658}" type="presParOf" srcId="{5A19EB1E-FFF8-4208-844C-749323C87486}" destId="{B1052B6E-B043-400F-9DE5-1AA7FE88A110}" srcOrd="0" destOrd="0" presId="urn:microsoft.com/office/officeart/2005/8/layout/radial2"/>
    <dgm:cxn modelId="{6EE9936D-DB10-4299-873D-5EF550B28B38}" type="presParOf" srcId="{5A19EB1E-FFF8-4208-844C-749323C87486}" destId="{68D13C14-9F50-4C33-A1E0-7F2C7221D77E}" srcOrd="1" destOrd="0" presId="urn:microsoft.com/office/officeart/2005/8/layout/radial2"/>
    <dgm:cxn modelId="{3046B3E4-3181-4CC5-BF37-9CBCF7FC38E2}" type="presParOf" srcId="{A07EE8D6-E8A3-4E24-A556-25A927D81037}" destId="{229BCC64-A859-492B-8216-856FDD90F610}" srcOrd="5" destOrd="0" presId="urn:microsoft.com/office/officeart/2005/8/layout/radial2"/>
    <dgm:cxn modelId="{AB7742F2-F91A-489C-9651-FBC95770D4E3}" type="presParOf" srcId="{A07EE8D6-E8A3-4E24-A556-25A927D81037}" destId="{6AB5D554-1511-4100-8962-189E5DE9712C}" srcOrd="6" destOrd="0" presId="urn:microsoft.com/office/officeart/2005/8/layout/radial2"/>
    <dgm:cxn modelId="{E890A8E4-5B1A-4650-98EE-07D4A4EB79B1}" type="presParOf" srcId="{6AB5D554-1511-4100-8962-189E5DE9712C}" destId="{F37735A3-EAD8-4BA1-85B6-9C9FF5025D43}" srcOrd="0" destOrd="0" presId="urn:microsoft.com/office/officeart/2005/8/layout/radial2"/>
    <dgm:cxn modelId="{B879D4D1-AA43-47F7-AE0C-ED5E4038091E}" type="presParOf" srcId="{6AB5D554-1511-4100-8962-189E5DE9712C}" destId="{2AC4F67E-8DF1-49FD-9F24-39818BF50255}" srcOrd="1" destOrd="0" presId="urn:microsoft.com/office/officeart/2005/8/layout/radial2"/>
    <dgm:cxn modelId="{782CEDAF-0AAE-46DA-94FD-A1890CB8EFCF}" type="presParOf" srcId="{A07EE8D6-E8A3-4E24-A556-25A927D81037}" destId="{47B15DDD-AA74-4B6D-897F-B968947AAE4B}" srcOrd="7" destOrd="0" presId="urn:microsoft.com/office/officeart/2005/8/layout/radial2"/>
    <dgm:cxn modelId="{E8B8BC28-F09E-41EB-B0A6-5D1ED2FFE5C5}" type="presParOf" srcId="{A07EE8D6-E8A3-4E24-A556-25A927D81037}" destId="{A14E0458-B398-43C1-9676-D4CAFBFDB530}" srcOrd="8" destOrd="0" presId="urn:microsoft.com/office/officeart/2005/8/layout/radial2"/>
    <dgm:cxn modelId="{4D9DB563-98DF-43F8-B342-E17751C81D5B}" type="presParOf" srcId="{A14E0458-B398-43C1-9676-D4CAFBFDB530}" destId="{8533D05B-2156-4C46-879F-A6045330FD59}" srcOrd="0" destOrd="0" presId="urn:microsoft.com/office/officeart/2005/8/layout/radial2"/>
    <dgm:cxn modelId="{791F8E65-DA14-470F-B1C7-D04B0275DAC1}" type="presParOf" srcId="{A14E0458-B398-43C1-9676-D4CAFBFDB530}" destId="{C7EC1153-0C40-4EA1-BD8B-51994F8B8971}" srcOrd="1" destOrd="0" presId="urn:microsoft.com/office/officeart/2005/8/layout/radial2"/>
    <dgm:cxn modelId="{67E30696-6265-4A4A-A129-0483F56C8F5B}" type="presParOf" srcId="{A07EE8D6-E8A3-4E24-A556-25A927D81037}" destId="{315C85CB-F6A2-4383-BEF7-50B5A69E2918}" srcOrd="9" destOrd="0" presId="urn:microsoft.com/office/officeart/2005/8/layout/radial2"/>
    <dgm:cxn modelId="{6BF5AD89-9357-467B-948F-F0AA1AC7F3AA}" type="presParOf" srcId="{A07EE8D6-E8A3-4E24-A556-25A927D81037}" destId="{00DD3065-9479-490B-A099-9B95202208E9}" srcOrd="10" destOrd="0" presId="urn:microsoft.com/office/officeart/2005/8/layout/radial2"/>
    <dgm:cxn modelId="{E541C66A-37D9-4154-87CF-E3FEEBA02623}" type="presParOf" srcId="{00DD3065-9479-490B-A099-9B95202208E9}" destId="{6A519E38-FBFF-4A8A-8C45-DFB61F9D7C3F}" srcOrd="0" destOrd="0" presId="urn:microsoft.com/office/officeart/2005/8/layout/radial2"/>
    <dgm:cxn modelId="{349650F5-ED94-408D-8B66-B42F5544D4D7}" type="presParOf" srcId="{00DD3065-9479-490B-A099-9B95202208E9}" destId="{082F6091-3A0E-43DC-B79A-9B97852AD189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5C85CB-F6A2-4383-BEF7-50B5A69E2918}">
      <dsp:nvSpPr>
        <dsp:cNvPr id="0" name=""/>
        <dsp:cNvSpPr/>
      </dsp:nvSpPr>
      <dsp:spPr>
        <a:xfrm rot="3519673">
          <a:off x="1209430" y="4614833"/>
          <a:ext cx="1783207" cy="43242"/>
        </a:xfrm>
        <a:custGeom>
          <a:avLst/>
          <a:gdLst/>
          <a:ahLst/>
          <a:cxnLst/>
          <a:rect l="0" t="0" r="0" b="0"/>
          <a:pathLst>
            <a:path>
              <a:moveTo>
                <a:pt x="0" y="21621"/>
              </a:moveTo>
              <a:lnTo>
                <a:pt x="1783207" y="216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B15DDD-AA74-4B6D-897F-B968947AAE4B}">
      <dsp:nvSpPr>
        <dsp:cNvPr id="0" name=""/>
        <dsp:cNvSpPr/>
      </dsp:nvSpPr>
      <dsp:spPr>
        <a:xfrm rot="1830996">
          <a:off x="1804722" y="3908169"/>
          <a:ext cx="1272868" cy="43242"/>
        </a:xfrm>
        <a:custGeom>
          <a:avLst/>
          <a:gdLst/>
          <a:ahLst/>
          <a:cxnLst/>
          <a:rect l="0" t="0" r="0" b="0"/>
          <a:pathLst>
            <a:path>
              <a:moveTo>
                <a:pt x="0" y="21621"/>
              </a:moveTo>
              <a:lnTo>
                <a:pt x="1272868" y="216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9BCC64-A859-492B-8216-856FDD90F610}">
      <dsp:nvSpPr>
        <dsp:cNvPr id="0" name=""/>
        <dsp:cNvSpPr/>
      </dsp:nvSpPr>
      <dsp:spPr>
        <a:xfrm rot="21574131">
          <a:off x="1892863" y="3190307"/>
          <a:ext cx="1213023" cy="43242"/>
        </a:xfrm>
        <a:custGeom>
          <a:avLst/>
          <a:gdLst/>
          <a:ahLst/>
          <a:cxnLst/>
          <a:rect l="0" t="0" r="0" b="0"/>
          <a:pathLst>
            <a:path>
              <a:moveTo>
                <a:pt x="0" y="21621"/>
              </a:moveTo>
              <a:lnTo>
                <a:pt x="1213023" y="216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C84809-7A97-4209-A22F-719CBD22E9D8}">
      <dsp:nvSpPr>
        <dsp:cNvPr id="0" name=""/>
        <dsp:cNvSpPr/>
      </dsp:nvSpPr>
      <dsp:spPr>
        <a:xfrm rot="19715981">
          <a:off x="1809952" y="2505852"/>
          <a:ext cx="1132489" cy="43242"/>
        </a:xfrm>
        <a:custGeom>
          <a:avLst/>
          <a:gdLst/>
          <a:ahLst/>
          <a:cxnLst/>
          <a:rect l="0" t="0" r="0" b="0"/>
          <a:pathLst>
            <a:path>
              <a:moveTo>
                <a:pt x="0" y="21621"/>
              </a:moveTo>
              <a:lnTo>
                <a:pt x="1132489" y="216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7F95A1-75C6-44A6-B034-1EF587AC5945}">
      <dsp:nvSpPr>
        <dsp:cNvPr id="0" name=""/>
        <dsp:cNvSpPr/>
      </dsp:nvSpPr>
      <dsp:spPr>
        <a:xfrm rot="18678395">
          <a:off x="1458147" y="1760683"/>
          <a:ext cx="2091583" cy="43242"/>
        </a:xfrm>
        <a:custGeom>
          <a:avLst/>
          <a:gdLst/>
          <a:ahLst/>
          <a:cxnLst/>
          <a:rect l="0" t="0" r="0" b="0"/>
          <a:pathLst>
            <a:path>
              <a:moveTo>
                <a:pt x="0" y="21621"/>
              </a:moveTo>
              <a:lnTo>
                <a:pt x="2091583" y="216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663D18-1269-4C02-A13F-AE7238886893}">
      <dsp:nvSpPr>
        <dsp:cNvPr id="0" name=""/>
        <dsp:cNvSpPr/>
      </dsp:nvSpPr>
      <dsp:spPr>
        <a:xfrm>
          <a:off x="0" y="2251195"/>
          <a:ext cx="1867197" cy="18671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18236B-154B-4F12-BB80-4336344E2FC1}">
      <dsp:nvSpPr>
        <dsp:cNvPr id="0" name=""/>
        <dsp:cNvSpPr/>
      </dsp:nvSpPr>
      <dsp:spPr>
        <a:xfrm>
          <a:off x="2350032" y="119044"/>
          <a:ext cx="2440446" cy="899559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Education reflect society </a:t>
          </a:r>
          <a:endParaRPr lang="en-US" sz="2000" kern="1200" dirty="0"/>
        </a:p>
      </dsp:txBody>
      <dsp:txXfrm>
        <a:off x="2707427" y="250781"/>
        <a:ext cx="1725656" cy="636085"/>
      </dsp:txXfrm>
    </dsp:sp>
    <dsp:sp modelId="{B1052B6E-B043-400F-9DE5-1AA7FE88A110}">
      <dsp:nvSpPr>
        <dsp:cNvPr id="0" name=""/>
        <dsp:cNvSpPr/>
      </dsp:nvSpPr>
      <dsp:spPr>
        <a:xfrm>
          <a:off x="2109764" y="1191273"/>
          <a:ext cx="3075554" cy="1120318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How technology help the education </a:t>
          </a:r>
          <a:endParaRPr lang="en-US" sz="2000" kern="1200" dirty="0"/>
        </a:p>
      </dsp:txBody>
      <dsp:txXfrm>
        <a:off x="2560168" y="1355340"/>
        <a:ext cx="2174746" cy="792184"/>
      </dsp:txXfrm>
    </dsp:sp>
    <dsp:sp modelId="{F37735A3-EAD8-4BA1-85B6-9C9FF5025D43}">
      <dsp:nvSpPr>
        <dsp:cNvPr id="0" name=""/>
        <dsp:cNvSpPr/>
      </dsp:nvSpPr>
      <dsp:spPr>
        <a:xfrm>
          <a:off x="3105798" y="2640245"/>
          <a:ext cx="1850071" cy="1120318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 big change in school </a:t>
          </a:r>
          <a:endParaRPr lang="en-US" sz="2000" kern="1200" dirty="0"/>
        </a:p>
      </dsp:txBody>
      <dsp:txXfrm>
        <a:off x="3376735" y="2804312"/>
        <a:ext cx="1308197" cy="792184"/>
      </dsp:txXfrm>
    </dsp:sp>
    <dsp:sp modelId="{8533D05B-2156-4C46-879F-A6045330FD59}">
      <dsp:nvSpPr>
        <dsp:cNvPr id="0" name=""/>
        <dsp:cNvSpPr/>
      </dsp:nvSpPr>
      <dsp:spPr>
        <a:xfrm>
          <a:off x="2538237" y="4131228"/>
          <a:ext cx="2389998" cy="1120318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 skills which students need in future </a:t>
          </a:r>
          <a:endParaRPr lang="en-US" sz="2000" kern="1200" dirty="0"/>
        </a:p>
      </dsp:txBody>
      <dsp:txXfrm>
        <a:off x="2888244" y="4295295"/>
        <a:ext cx="1689984" cy="792184"/>
      </dsp:txXfrm>
    </dsp:sp>
    <dsp:sp modelId="{6A519E38-FBFF-4A8A-8C45-DFB61F9D7C3F}">
      <dsp:nvSpPr>
        <dsp:cNvPr id="0" name=""/>
        <dsp:cNvSpPr/>
      </dsp:nvSpPr>
      <dsp:spPr>
        <a:xfrm>
          <a:off x="1669431" y="5377415"/>
          <a:ext cx="2447806" cy="1120318"/>
        </a:xfrm>
        <a:prstGeom prst="ellipse">
          <a:avLst/>
        </a:prstGeom>
        <a:solidFill>
          <a:schemeClr val="bg1"/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How the student s be self-educated 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2027904" y="5541482"/>
        <a:ext cx="1730860" cy="7921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BA0B-ECC8-43CA-880E-3B8A9130531F}" type="datetimeFigureOut">
              <a:rPr lang="en-US" smtClean="0"/>
              <a:t>23/09/2012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482C-09B0-44C6-BB99-30D987A91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910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BA0B-ECC8-43CA-880E-3B8A9130531F}" type="datetimeFigureOut">
              <a:rPr lang="en-US" smtClean="0"/>
              <a:t>23/09/2012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482C-09B0-44C6-BB99-30D987A91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286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BA0B-ECC8-43CA-880E-3B8A9130531F}" type="datetimeFigureOut">
              <a:rPr lang="en-US" smtClean="0"/>
              <a:t>23/09/2012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482C-09B0-44C6-BB99-30D987A91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860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BA0B-ECC8-43CA-880E-3B8A9130531F}" type="datetimeFigureOut">
              <a:rPr lang="en-US" smtClean="0"/>
              <a:t>23/09/2012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482C-09B0-44C6-BB99-30D987A91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453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BA0B-ECC8-43CA-880E-3B8A9130531F}" type="datetimeFigureOut">
              <a:rPr lang="en-US" smtClean="0"/>
              <a:t>23/09/2012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482C-09B0-44C6-BB99-30D987A91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48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BA0B-ECC8-43CA-880E-3B8A9130531F}" type="datetimeFigureOut">
              <a:rPr lang="en-US" smtClean="0"/>
              <a:t>23/09/2012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482C-09B0-44C6-BB99-30D987A91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06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BA0B-ECC8-43CA-880E-3B8A9130531F}" type="datetimeFigureOut">
              <a:rPr lang="en-US" smtClean="0"/>
              <a:t>23/09/2012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482C-09B0-44C6-BB99-30D987A91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527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BA0B-ECC8-43CA-880E-3B8A9130531F}" type="datetimeFigureOut">
              <a:rPr lang="en-US" smtClean="0"/>
              <a:t>23/09/2012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482C-09B0-44C6-BB99-30D987A91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04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BA0B-ECC8-43CA-880E-3B8A9130531F}" type="datetimeFigureOut">
              <a:rPr lang="en-US" smtClean="0"/>
              <a:t>23/09/2012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482C-09B0-44C6-BB99-30D987A91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85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BA0B-ECC8-43CA-880E-3B8A9130531F}" type="datetimeFigureOut">
              <a:rPr lang="en-US" smtClean="0"/>
              <a:t>23/09/2012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482C-09B0-44C6-BB99-30D987A91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88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BA0B-ECC8-43CA-880E-3B8A9130531F}" type="datetimeFigureOut">
              <a:rPr lang="en-US" smtClean="0"/>
              <a:t>23/09/2012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482C-09B0-44C6-BB99-30D987A91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832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CBA0B-ECC8-43CA-880E-3B8A9130531F}" type="datetimeFigureOut">
              <a:rPr lang="en-US" smtClean="0"/>
              <a:t>23/09/2012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5482C-09B0-44C6-BB99-30D987A91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22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openxmlformats.org/officeDocument/2006/relationships/image" Target="../media/image5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4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95144538"/>
              </p:ext>
            </p:extLst>
          </p:nvPr>
        </p:nvGraphicFramePr>
        <p:xfrm>
          <a:off x="0" y="0"/>
          <a:ext cx="7772400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/>
          <p:cNvSpPr/>
          <p:nvPr/>
        </p:nvSpPr>
        <p:spPr>
          <a:xfrm>
            <a:off x="0" y="2209800"/>
            <a:ext cx="1905000" cy="19812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Technology Education change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638800" y="304800"/>
            <a:ext cx="3124200" cy="6096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Developed education = developed society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019800" y="1447800"/>
            <a:ext cx="2921000" cy="8382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Arial" charset="0"/>
              <a:buChar char="•"/>
            </a:pPr>
            <a:r>
              <a:rPr lang="en-US" dirty="0" smtClean="0"/>
              <a:t>Makes links with colleges </a:t>
            </a:r>
          </a:p>
          <a:p>
            <a:pPr marL="285750" indent="-285750" algn="ctr"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hospitals , companies connected to classrooms .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172200" y="4343400"/>
            <a:ext cx="289560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Arial" charset="0"/>
              <a:buChar char="•"/>
            </a:pPr>
            <a:r>
              <a:rPr lang="en-US" dirty="0" smtClean="0"/>
              <a:t>self-educated </a:t>
            </a:r>
          </a:p>
          <a:p>
            <a:pPr marL="285750" indent="-285750" algn="ctr"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critical thinking </a:t>
            </a:r>
          </a:p>
          <a:p>
            <a:pPr marL="285750" indent="-285750" algn="ctr">
              <a:buFont typeface="Arial" charset="0"/>
              <a:buChar char="•"/>
            </a:pPr>
            <a:r>
              <a:rPr lang="en-US" dirty="0" smtClean="0"/>
              <a:t>Collect, organize , present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410200" y="5715000"/>
            <a:ext cx="3530600" cy="838200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Find lessons on the internets </a:t>
            </a:r>
          </a:p>
          <a:p>
            <a:pPr marL="285750" indent="-285750" algn="ctr">
              <a:buFont typeface="Arial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don’t take all information from teachers .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103397"/>
              </p:ext>
            </p:extLst>
          </p:nvPr>
        </p:nvGraphicFramePr>
        <p:xfrm>
          <a:off x="6019800" y="2636520"/>
          <a:ext cx="2882900" cy="1554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41450"/>
                <a:gridCol w="1441450"/>
              </a:tblGrid>
              <a:tr h="317500">
                <a:tc>
                  <a:txBody>
                    <a:bodyPr/>
                    <a:lstStyle/>
                    <a:p>
                      <a:r>
                        <a:rPr lang="en-US" dirty="0" smtClean="0"/>
                        <a:t>Past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Now </a:t>
                      </a:r>
                      <a:endParaRPr lang="en-US" dirty="0"/>
                    </a:p>
                  </a:txBody>
                  <a:tcPr/>
                </a:tc>
              </a:tr>
              <a:tr h="317500">
                <a:tc>
                  <a:txBody>
                    <a:bodyPr/>
                    <a:lstStyle/>
                    <a:p>
                      <a:r>
                        <a:rPr lang="en-US" dirty="0" smtClean="0"/>
                        <a:t>Traditional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&amp;Modern technology</a:t>
                      </a:r>
                    </a:p>
                    <a:p>
                      <a:r>
                        <a:rPr lang="en-US" dirty="0" smtClean="0"/>
                        <a:t>&amp; many method 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0500"/>
            <a:ext cx="761206" cy="839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998" y="1549400"/>
            <a:ext cx="747641" cy="831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917635"/>
            <a:ext cx="1048283" cy="739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2815" y="5781828"/>
            <a:ext cx="1055570" cy="704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050" y="4440555"/>
            <a:ext cx="1123950" cy="674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0" y="5257800"/>
            <a:ext cx="1752600" cy="1600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Fatema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Suhail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Maryam </a:t>
            </a:r>
            <a:r>
              <a:rPr lang="en-US" sz="1600" dirty="0" err="1" smtClean="0">
                <a:solidFill>
                  <a:schemeClr val="tx1"/>
                </a:solidFill>
              </a:rPr>
              <a:t>Hasan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Layla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Maryam </a:t>
            </a:r>
            <a:r>
              <a:rPr lang="en-US" sz="1600" dirty="0" err="1" smtClean="0">
                <a:solidFill>
                  <a:schemeClr val="tx1"/>
                </a:solidFill>
              </a:rPr>
              <a:t>Abd</a:t>
            </a:r>
            <a:r>
              <a:rPr lang="en-US" sz="1600" dirty="0" smtClean="0">
                <a:solidFill>
                  <a:schemeClr val="tx1"/>
                </a:solidFill>
              </a:rPr>
              <a:t> Allah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489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85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4</cp:revision>
  <dcterms:created xsi:type="dcterms:W3CDTF">2012-09-23T07:39:36Z</dcterms:created>
  <dcterms:modified xsi:type="dcterms:W3CDTF">2012-09-23T08:05:46Z</dcterms:modified>
</cp:coreProperties>
</file>